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59" r:id="rId2"/>
  </p:sldMasterIdLst>
  <p:handoutMasterIdLst>
    <p:handoutMasterId r:id="rId17"/>
  </p:handoutMasterIdLst>
  <p:sldIdLst>
    <p:sldId id="269" r:id="rId3"/>
    <p:sldId id="268" r:id="rId4"/>
    <p:sldId id="281" r:id="rId5"/>
    <p:sldId id="284" r:id="rId6"/>
    <p:sldId id="285" r:id="rId7"/>
    <p:sldId id="270" r:id="rId8"/>
    <p:sldId id="275" r:id="rId9"/>
    <p:sldId id="283" r:id="rId10"/>
    <p:sldId id="286" r:id="rId11"/>
    <p:sldId id="272" r:id="rId12"/>
    <p:sldId id="282" r:id="rId13"/>
    <p:sldId id="276" r:id="rId14"/>
    <p:sldId id="267" r:id="rId15"/>
    <p:sldId id="27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F09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103" d="100"/>
          <a:sy n="10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69B421-5CAE-48D9-8F01-977D48241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0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838200"/>
            <a:ext cx="1638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47625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90E2-3EAF-4F13-85FD-FC9E2AFA00FD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E6F2-4EB4-438D-B59D-4E39E8B48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90E2-3EAF-4F13-85FD-FC9E2AFA00FD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E6F2-4EB4-438D-B59D-4E39E8B48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90E2-3EAF-4F13-85FD-FC9E2AFA00FD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E6F2-4EB4-438D-B59D-4E39E8B48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90E2-3EAF-4F13-85FD-FC9E2AFA00FD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E6F2-4EB4-438D-B59D-4E39E8B48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90E2-3EAF-4F13-85FD-FC9E2AFA00FD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E6F2-4EB4-438D-B59D-4E39E8B48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90E2-3EAF-4F13-85FD-FC9E2AFA00FD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CE6F2-4EB4-438D-B59D-4E39E8B486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90E2-3EAF-4F13-85FD-FC9E2AFA00FD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E6F2-4EB4-438D-B59D-4E39E8B48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90E2-3EAF-4F13-85FD-FC9E2AFA00FD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80CE6F2-4EB4-438D-B59D-4E39E8B48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C4090E2-3EAF-4F13-85FD-FC9E2AFA00FD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E6F2-4EB4-438D-B59D-4E39E8B48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90E2-3EAF-4F13-85FD-FC9E2AFA00FD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E6F2-4EB4-438D-B59D-4E39E8B48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90E2-3EAF-4F13-85FD-FC9E2AFA00FD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E6F2-4EB4-438D-B59D-4E39E8B48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10/29/2015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kmgomezhistory.weebly.com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9064" y="3337560"/>
            <a:ext cx="8333936" cy="230124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 8</a:t>
            </a:r>
            <a:r>
              <a:rPr lang="en-US" sz="7200" baseline="30000" dirty="0" smtClean="0"/>
              <a:t>th</a:t>
            </a:r>
            <a:r>
              <a:rPr lang="en-US" sz="7200" dirty="0" smtClean="0"/>
              <a:t> grade </a:t>
            </a:r>
            <a:br>
              <a:rPr lang="en-US" sz="7200" dirty="0" smtClean="0"/>
            </a:br>
            <a:r>
              <a:rPr lang="en-US" sz="7200" dirty="0" smtClean="0"/>
              <a:t>U.S. History </a:t>
            </a:r>
            <a:endParaRPr lang="en-US" sz="7200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1600200"/>
            <a:ext cx="6480048" cy="1752600"/>
          </a:xfrm>
        </p:spPr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Mrs. Kristi M. Gomez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Hawks </a:t>
            </a:r>
            <a:r>
              <a:rPr lang="en-US" sz="3600" dirty="0" smtClean="0">
                <a:solidFill>
                  <a:schemeClr val="tx1"/>
                </a:solidFill>
              </a:rPr>
              <a:t>Team</a:t>
            </a:r>
          </a:p>
          <a:p>
            <a:r>
              <a:rPr lang="en-US" sz="3600" dirty="0" smtClean="0"/>
              <a:t>Open House – August 27, 2015</a:t>
            </a:r>
            <a:endParaRPr lang="en-US" sz="36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65532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will I know if my student has homework?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467600" cy="457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My very first daily expectation is for your student to write the homework in their student planner.  </a:t>
            </a:r>
          </a:p>
          <a:p>
            <a:r>
              <a:rPr lang="en-US" sz="3600" dirty="0" smtClean="0"/>
              <a:t>If there is no homework, your student should write “None”.  There should </a:t>
            </a:r>
            <a:r>
              <a:rPr lang="en-US" sz="3600" u="sng" dirty="0" smtClean="0"/>
              <a:t>never</a:t>
            </a:r>
            <a:r>
              <a:rPr lang="en-US" sz="3600" dirty="0" smtClean="0"/>
              <a:t> be a blank space.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will I know if my student has homework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Class website:  </a:t>
            </a:r>
            <a:r>
              <a:rPr lang="en-US" sz="2800" dirty="0">
                <a:hlinkClick r:id="rId2"/>
              </a:rPr>
              <a:t>http://kmgomezhistory.weebly.com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pPr marL="3657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**Updated daily or weekly**</a:t>
            </a:r>
            <a:endParaRPr lang="en-US" sz="2800" dirty="0" smtClean="0"/>
          </a:p>
          <a:p>
            <a:r>
              <a:rPr lang="en-US" sz="2800" dirty="0" smtClean="0"/>
              <a:t>Remind 101:  Send a text message to 81010</a:t>
            </a:r>
          </a:p>
          <a:p>
            <a:r>
              <a:rPr lang="en-US" sz="2800" dirty="0" smtClean="0"/>
              <a:t>In the message, put the following code:</a:t>
            </a:r>
          </a:p>
          <a:p>
            <a:pPr lvl="1"/>
            <a:r>
              <a:rPr lang="en-US" sz="2400" dirty="0" smtClean="0"/>
              <a:t>For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period: 	@gomezp1</a:t>
            </a:r>
          </a:p>
          <a:p>
            <a:pPr lvl="1"/>
            <a:r>
              <a:rPr lang="en-US" sz="2400" dirty="0"/>
              <a:t>For </a:t>
            </a:r>
            <a:r>
              <a:rPr lang="en-US" sz="2400" dirty="0" smtClean="0"/>
              <a:t>3rd </a:t>
            </a:r>
            <a:r>
              <a:rPr lang="en-US" sz="2400" dirty="0"/>
              <a:t>period: </a:t>
            </a:r>
            <a:r>
              <a:rPr lang="en-US" sz="2400" dirty="0" smtClean="0"/>
              <a:t>	@gomezp3</a:t>
            </a:r>
            <a:endParaRPr lang="en-US" sz="2400" dirty="0"/>
          </a:p>
          <a:p>
            <a:pPr lvl="1"/>
            <a:r>
              <a:rPr lang="en-US" sz="2400" dirty="0"/>
              <a:t>For </a:t>
            </a:r>
            <a:r>
              <a:rPr lang="en-US" sz="2400" dirty="0" smtClean="0"/>
              <a:t>4th </a:t>
            </a:r>
            <a:r>
              <a:rPr lang="en-US" sz="2400" dirty="0"/>
              <a:t>period: 	@</a:t>
            </a:r>
            <a:r>
              <a:rPr lang="en-US" sz="2400" dirty="0" smtClean="0"/>
              <a:t>gomezp4</a:t>
            </a:r>
            <a:endParaRPr lang="en-US" sz="2400" dirty="0"/>
          </a:p>
          <a:p>
            <a:pPr lvl="1"/>
            <a:r>
              <a:rPr lang="en-US" sz="2400" dirty="0"/>
              <a:t>For </a:t>
            </a:r>
            <a:r>
              <a:rPr lang="en-US" sz="2400" dirty="0" smtClean="0"/>
              <a:t>5th </a:t>
            </a:r>
            <a:r>
              <a:rPr lang="en-US" sz="2400" dirty="0"/>
              <a:t>period: 	@</a:t>
            </a:r>
            <a:r>
              <a:rPr lang="en-US" sz="2400" dirty="0" smtClean="0"/>
              <a:t>gomezp5</a:t>
            </a:r>
            <a:endParaRPr lang="en-US" sz="2400" dirty="0"/>
          </a:p>
          <a:p>
            <a:pPr lvl="1"/>
            <a:r>
              <a:rPr lang="en-US" sz="2400" dirty="0"/>
              <a:t>For </a:t>
            </a:r>
            <a:r>
              <a:rPr lang="en-US" sz="2400" dirty="0" smtClean="0"/>
              <a:t>6th </a:t>
            </a:r>
            <a:r>
              <a:rPr lang="en-US" sz="2400" dirty="0"/>
              <a:t>period: 	@</a:t>
            </a:r>
            <a:r>
              <a:rPr lang="en-US" sz="2400" dirty="0" smtClean="0"/>
              <a:t>gomezp6</a:t>
            </a:r>
          </a:p>
          <a:p>
            <a:pPr marL="448056" lvl="1" indent="0">
              <a:buNone/>
            </a:pPr>
            <a:endParaRPr lang="en-US" sz="2400" dirty="0"/>
          </a:p>
          <a:p>
            <a:pPr marL="448056" lvl="1" indent="0">
              <a:buNone/>
            </a:pPr>
            <a:endParaRPr lang="en-US" sz="2400" dirty="0" smtClean="0"/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553200" cy="1219200"/>
          </a:xfrm>
        </p:spPr>
        <p:txBody>
          <a:bodyPr>
            <a:normAutofit/>
          </a:bodyPr>
          <a:lstStyle/>
          <a:p>
            <a:r>
              <a:rPr lang="en-US" sz="4800" dirty="0"/>
              <a:t>Late Work </a:t>
            </a:r>
            <a:r>
              <a:rPr lang="en-US" sz="4800" dirty="0" smtClean="0"/>
              <a:t>Policy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6553200" cy="4495800"/>
          </a:xfrm>
        </p:spPr>
        <p:txBody>
          <a:bodyPr/>
          <a:lstStyle/>
          <a:p>
            <a:pPr marL="514350" indent="-514350"/>
            <a:r>
              <a:rPr lang="en-US" sz="3200" dirty="0" smtClean="0"/>
              <a:t>One extension pass per quarter (return syllabus signature sheet)</a:t>
            </a:r>
          </a:p>
          <a:p>
            <a:pPr marL="514350" indent="-514350"/>
            <a:r>
              <a:rPr lang="en-US" sz="3200" dirty="0"/>
              <a:t>After using the extension pass, late work will be taken for partial credit only.  </a:t>
            </a:r>
            <a:endParaRPr lang="en-US" sz="3200" dirty="0" smtClean="0"/>
          </a:p>
          <a:p>
            <a:pPr marL="514350" indent="-514350"/>
            <a:r>
              <a:rPr lang="en-US" sz="3200" dirty="0" smtClean="0"/>
              <a:t>No </a:t>
            </a:r>
            <a:r>
              <a:rPr lang="en-US" sz="3200" dirty="0"/>
              <a:t>late work will be accepted after five days.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8423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Contact Information</a:t>
            </a:r>
            <a:r>
              <a:rPr lang="en-US" sz="5400" dirty="0" smtClean="0"/>
              <a:t>: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537855" y="2286000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Email:  </a:t>
            </a:r>
          </a:p>
          <a:p>
            <a:pPr algn="ctr"/>
            <a:r>
              <a:rPr lang="en-US" sz="4000" dirty="0" smtClean="0"/>
              <a:t>kmgomez@oneclay.net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4958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School phone:</a:t>
            </a:r>
          </a:p>
          <a:p>
            <a:pPr algn="ctr"/>
            <a:r>
              <a:rPr lang="en-US" sz="4000" dirty="0" smtClean="0"/>
              <a:t>213-1800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457200"/>
            <a:ext cx="5486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1"/>
                </a:solidFill>
              </a:rPr>
              <a:t>Have a great year!  </a:t>
            </a:r>
          </a:p>
          <a:p>
            <a:pPr algn="ctr"/>
            <a:r>
              <a:rPr lang="en-US" sz="8800" dirty="0" smtClean="0">
                <a:solidFill>
                  <a:srgbClr val="F7CF09"/>
                </a:solidFill>
                <a:sym typeface="Wingdings" pitchFamily="2" charset="2"/>
              </a:rPr>
              <a:t></a:t>
            </a:r>
            <a:endParaRPr lang="en-US" sz="8800" dirty="0">
              <a:solidFill>
                <a:srgbClr val="F7CF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553200" cy="8382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620000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Graduated from University of North Florida with a Bachelor of Arts in Secondary Education - Social Studies  </a:t>
            </a:r>
          </a:p>
          <a:p>
            <a:r>
              <a:rPr lang="en-US" sz="2800" dirty="0" smtClean="0"/>
              <a:t>Currently pursuing my master’s degree in Educational Leadership from the University of West Florida  </a:t>
            </a:r>
          </a:p>
          <a:p>
            <a:r>
              <a:rPr lang="en-US" sz="2800" dirty="0" smtClean="0"/>
              <a:t>Eighth year teaching at LJHS  </a:t>
            </a:r>
          </a:p>
          <a:p>
            <a:r>
              <a:rPr lang="en-US" sz="2800" dirty="0" smtClean="0"/>
              <a:t>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year </a:t>
            </a:r>
            <a:r>
              <a:rPr lang="en-US" sz="2800" dirty="0" smtClean="0"/>
              <a:t>teaching junior high students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will my student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study this year in this class?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6000" dirty="0" smtClean="0"/>
              <a:t>United States History from the Age of Exploration to Reconstruction</a:t>
            </a:r>
          </a:p>
          <a:p>
            <a:pPr algn="ctr">
              <a:buNone/>
            </a:pPr>
            <a:r>
              <a:rPr lang="en-US" sz="2800" dirty="0" smtClean="0"/>
              <a:t>U.S. History again in 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with EOC</a:t>
            </a:r>
          </a:p>
          <a:p>
            <a:pPr algn="ctr">
              <a:buNone/>
            </a:pP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kinds of activities will my student be doing in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is more student centered than teacher centered</a:t>
            </a:r>
          </a:p>
          <a:p>
            <a:r>
              <a:rPr lang="en-US" dirty="0" smtClean="0"/>
              <a:t>Historical document analysis</a:t>
            </a:r>
          </a:p>
          <a:p>
            <a:r>
              <a:rPr lang="en-US" dirty="0" smtClean="0"/>
              <a:t>Photo analysis</a:t>
            </a:r>
          </a:p>
          <a:p>
            <a:r>
              <a:rPr lang="en-US" dirty="0" smtClean="0"/>
              <a:t>Graphic organizers</a:t>
            </a:r>
          </a:p>
          <a:p>
            <a:r>
              <a:rPr lang="en-US" dirty="0" smtClean="0"/>
              <a:t>Student stations</a:t>
            </a:r>
          </a:p>
          <a:p>
            <a:r>
              <a:rPr lang="en-US" dirty="0" smtClean="0"/>
              <a:t>We read and write </a:t>
            </a:r>
            <a:r>
              <a:rPr lang="en-US" u="sng" dirty="0" smtClean="0"/>
              <a:t>EVERY DAY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will hear at home, </a:t>
            </a:r>
            <a:r>
              <a:rPr lang="en-US" dirty="0" smtClean="0"/>
              <a:t>“But </a:t>
            </a:r>
            <a:r>
              <a:rPr lang="en-US" dirty="0" smtClean="0"/>
              <a:t>it’s hard…”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Student centered learning is NOT easy.</a:t>
            </a:r>
          </a:p>
          <a:p>
            <a:r>
              <a:rPr lang="en-US" sz="4000" dirty="0" smtClean="0"/>
              <a:t>They will be allowed to struggle through their thinking</a:t>
            </a:r>
            <a:r>
              <a:rPr lang="en-US" sz="4000" dirty="0" smtClean="0"/>
              <a:t>. </a:t>
            </a:r>
            <a:endParaRPr lang="en-US" sz="4000" dirty="0" smtClean="0"/>
          </a:p>
          <a:p>
            <a:r>
              <a:rPr lang="en-US" sz="4000" dirty="0" smtClean="0"/>
              <a:t>Difficult but do-able.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67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will I know how my student is progressing in class?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467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FOCUS allows you access to your student’s grades in all six classes, track absences and </a:t>
            </a:r>
            <a:r>
              <a:rPr lang="en-US" sz="4400" dirty="0" err="1" smtClean="0"/>
              <a:t>tardies</a:t>
            </a:r>
            <a:r>
              <a:rPr lang="en-US" sz="4400" dirty="0" smtClean="0"/>
              <a:t>, and view any notes from the teacher.  Available 24/7!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5532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I sign up for FOCUS?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65532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Complete a Release Student Information Form (I have some)</a:t>
            </a:r>
          </a:p>
          <a:p>
            <a:pPr marL="36576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	OR</a:t>
            </a:r>
          </a:p>
          <a:p>
            <a:r>
              <a:rPr lang="en-US" sz="3600" dirty="0" smtClean="0"/>
              <a:t>Contact Donna Gysin, Records Secretary at 213-1813.</a:t>
            </a:r>
          </a:p>
          <a:p>
            <a:pPr marL="36576" indent="0">
              <a:buNone/>
            </a:pPr>
            <a:endParaRPr lang="en-US" sz="3600" dirty="0" smtClean="0"/>
          </a:p>
          <a:p>
            <a:pPr marL="36576" indent="0">
              <a:buNone/>
            </a:pPr>
            <a:r>
              <a:rPr lang="en-US" sz="3600" dirty="0" smtClean="0"/>
              <a:t>If you had a Focus account last year, there is no reason to sign up again.</a:t>
            </a:r>
            <a:endParaRPr lang="en-US" sz="3600" dirty="0"/>
          </a:p>
          <a:p>
            <a:pPr marL="36576" indent="0"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9149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105400" y="4800600"/>
            <a:ext cx="1524000" cy="1219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Reactive versus Proactive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amazing as Focus is, it is a reactive tool, meaning that once you see the assignment in Focus, the due </a:t>
            </a:r>
            <a:r>
              <a:rPr lang="en-US" smtClean="0"/>
              <a:t>date</a:t>
            </a:r>
            <a:r>
              <a:rPr lang="en-US"/>
              <a:t> </a:t>
            </a:r>
            <a:r>
              <a:rPr lang="en-US" smtClean="0"/>
              <a:t>has </a:t>
            </a:r>
            <a:r>
              <a:rPr lang="en-US" dirty="0"/>
              <a:t>already passed</a:t>
            </a:r>
            <a:r>
              <a:rPr lang="en-US" dirty="0" smtClean="0"/>
              <a:t> and has been graded.</a:t>
            </a:r>
          </a:p>
          <a:p>
            <a:r>
              <a:rPr lang="en-US" dirty="0" smtClean="0"/>
              <a:t>More helpful to you at home might be a more proactive tool such as Remind101 or the class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80632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 read desig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read design template</Template>
  <TotalTime>1529</TotalTime>
  <Words>420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Global read design template</vt:lpstr>
      <vt:lpstr>Technic</vt:lpstr>
      <vt:lpstr> 8th grade  U.S. History </vt:lpstr>
      <vt:lpstr>Introduction</vt:lpstr>
      <vt:lpstr>What will my student  study this year in this class?</vt:lpstr>
      <vt:lpstr>What kinds of activities will my student be doing in class?</vt:lpstr>
      <vt:lpstr>You will hear at home, “But it’s hard…”</vt:lpstr>
      <vt:lpstr>How will I know how my student is progressing in class?</vt:lpstr>
      <vt:lpstr>How do I sign up for FOCUS?</vt:lpstr>
      <vt:lpstr>PowerPoint Presentation</vt:lpstr>
      <vt:lpstr>Reactive versus Proactive</vt:lpstr>
      <vt:lpstr>How will I know if my student has homework?</vt:lpstr>
      <vt:lpstr>How will I know if my student has homework?</vt:lpstr>
      <vt:lpstr>Late Work Policy</vt:lpstr>
      <vt:lpstr>Contact Information:</vt:lpstr>
      <vt:lpstr>PowerPoint Presentation</vt:lpstr>
    </vt:vector>
  </TitlesOfParts>
  <Company>School District of Clay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Geography</dc:title>
  <dc:creator>Employee</dc:creator>
  <cp:lastModifiedBy>Windows User</cp:lastModifiedBy>
  <cp:revision>108</cp:revision>
  <cp:lastPrinted>2015-10-29T16:52:49Z</cp:lastPrinted>
  <dcterms:created xsi:type="dcterms:W3CDTF">2010-08-23T13:11:39Z</dcterms:created>
  <dcterms:modified xsi:type="dcterms:W3CDTF">2015-10-29T17:02:16Z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TC103367921033</vt:lpwstr>
  </property>
</Properties>
</file>